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0" r:id="rId3"/>
    <p:sldId id="257" r:id="rId4"/>
    <p:sldId id="258" r:id="rId5"/>
    <p:sldId id="259" r:id="rId6"/>
  </p:sldIdLst>
  <p:sldSz cx="9144000" cy="6858000" type="screen4x3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88078" autoAdjust="0"/>
  </p:normalViewPr>
  <p:slideViewPr>
    <p:cSldViewPr>
      <p:cViewPr varScale="1">
        <p:scale>
          <a:sx n="74" d="100"/>
          <a:sy n="74" d="100"/>
        </p:scale>
        <p:origin x="-125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Triángulo isósceles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6E60C0D2-546E-4762-83CD-D5E720FFD2B5}" type="datetimeFigureOut">
              <a:rPr lang="es-CO" smtClean="0"/>
              <a:t>21/08/2014</a:t>
            </a:fld>
            <a:endParaRPr lang="es-CO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es-CO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403D71DF-1A9A-4CF0-8D7E-4F0A0AA2AB00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60C0D2-546E-4762-83CD-D5E720FFD2B5}" type="datetimeFigureOut">
              <a:rPr lang="es-CO" smtClean="0"/>
              <a:t>21/08/2014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D71DF-1A9A-4CF0-8D7E-4F0A0AA2AB00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60C0D2-546E-4762-83CD-D5E720FFD2B5}" type="datetimeFigureOut">
              <a:rPr lang="es-CO" smtClean="0"/>
              <a:t>21/08/2014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D71DF-1A9A-4CF0-8D7E-4F0A0AA2AB00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6E60C0D2-546E-4762-83CD-D5E720FFD2B5}" type="datetimeFigureOut">
              <a:rPr lang="es-CO" smtClean="0"/>
              <a:t>21/08/2014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D71DF-1A9A-4CF0-8D7E-4F0A0AA2AB00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riángulo rectángulo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Triángulo isósceles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6E60C0D2-546E-4762-83CD-D5E720FFD2B5}" type="datetimeFigureOut">
              <a:rPr lang="es-CO" smtClean="0"/>
              <a:t>21/08/2014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403D71DF-1A9A-4CF0-8D7E-4F0A0AA2AB00}" type="slidenum">
              <a:rPr lang="es-CO" smtClean="0"/>
              <a:t>‹Nº›</a:t>
            </a:fld>
            <a:endParaRPr lang="es-CO"/>
          </a:p>
        </p:txBody>
      </p:sp>
      <p:cxnSp>
        <p:nvCxnSpPr>
          <p:cNvPr id="11" name="10 Conector recto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9 Conector recto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6E60C0D2-546E-4762-83CD-D5E720FFD2B5}" type="datetimeFigureOut">
              <a:rPr lang="es-CO" smtClean="0"/>
              <a:t>21/08/2014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403D71DF-1A9A-4CF0-8D7E-4F0A0AA2AB00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6E60C0D2-546E-4762-83CD-D5E720FFD2B5}" type="datetimeFigureOut">
              <a:rPr lang="es-CO" smtClean="0"/>
              <a:t>21/08/2014</a:t>
            </a:fld>
            <a:endParaRPr lang="es-CO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es-CO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403D71DF-1A9A-4CF0-8D7E-4F0A0AA2AB00}" type="slidenum">
              <a:rPr lang="es-CO" smtClean="0"/>
              <a:t>‹Nº›</a:t>
            </a:fld>
            <a:endParaRPr lang="es-CO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60C0D2-546E-4762-83CD-D5E720FFD2B5}" type="datetimeFigureOut">
              <a:rPr lang="es-CO" smtClean="0"/>
              <a:t>21/08/2014</a:t>
            </a:fld>
            <a:endParaRPr lang="es-CO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D71DF-1A9A-4CF0-8D7E-4F0A0AA2AB00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6E60C0D2-546E-4762-83CD-D5E720FFD2B5}" type="datetimeFigureOut">
              <a:rPr lang="es-CO" smtClean="0"/>
              <a:t>21/08/2014</a:t>
            </a:fld>
            <a:endParaRPr lang="es-CO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es-CO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403D71DF-1A9A-4CF0-8D7E-4F0A0AA2AB00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6E60C0D2-546E-4762-83CD-D5E720FFD2B5}" type="datetimeFigureOut">
              <a:rPr lang="es-CO" smtClean="0"/>
              <a:t>21/08/2014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403D71DF-1A9A-4CF0-8D7E-4F0A0AA2AB00}" type="slidenum">
              <a:rPr lang="es-CO" smtClean="0"/>
              <a:t>‹Nº›</a:t>
            </a:fld>
            <a:endParaRPr lang="es-CO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6E60C0D2-546E-4762-83CD-D5E720FFD2B5}" type="datetimeFigureOut">
              <a:rPr lang="es-CO" smtClean="0"/>
              <a:t>21/08/2014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403D71DF-1A9A-4CF0-8D7E-4F0A0AA2AB00}" type="slidenum">
              <a:rPr lang="es-CO" smtClean="0"/>
              <a:t>‹Nº›</a:t>
            </a:fld>
            <a:endParaRPr lang="es-CO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10 Triángulo rectángulo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7 Conector recto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8 Conector recto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6E60C0D2-546E-4762-83CD-D5E720FFD2B5}" type="datetimeFigureOut">
              <a:rPr lang="es-CO" smtClean="0"/>
              <a:t>21/08/2014</a:t>
            </a:fld>
            <a:endParaRPr lang="es-CO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es-CO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403D71DF-1A9A-4CF0-8D7E-4F0A0AA2AB00}" type="slidenum">
              <a:rPr lang="es-CO" smtClean="0"/>
              <a:t>‹Nº›</a:t>
            </a:fld>
            <a:endParaRPr lang="es-CO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70003" y="270609"/>
            <a:ext cx="7772400" cy="836713"/>
          </a:xfrm>
        </p:spPr>
        <p:txBody>
          <a:bodyPr>
            <a:normAutofit fontScale="90000"/>
          </a:bodyPr>
          <a:lstStyle/>
          <a:p>
            <a:pPr algn="l"/>
            <a:r>
              <a:rPr lang="es-CO" dirty="0" smtClean="0"/>
              <a:t>.</a:t>
            </a:r>
            <a:br>
              <a:rPr lang="es-CO" dirty="0" smtClean="0"/>
            </a:br>
            <a:r>
              <a:rPr lang="es-CO" dirty="0" smtClean="0"/>
              <a:t>GASTRITIS</a:t>
            </a:r>
            <a:endParaRPr lang="es-CO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CO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708" y="1124744"/>
            <a:ext cx="8928991" cy="55446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804463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O" dirty="0" smtClean="0"/>
              <a:t>PRESENTADO POR </a:t>
            </a:r>
            <a:br>
              <a:rPr lang="es-CO" dirty="0" smtClean="0"/>
            </a:br>
            <a:endParaRPr lang="es-CO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CO" dirty="0" smtClean="0"/>
              <a:t>HELEN MELENDEZ</a:t>
            </a:r>
          </a:p>
          <a:p>
            <a:r>
              <a:rPr lang="es-CO" dirty="0" smtClean="0"/>
              <a:t>BRIDGNY CHICANGANA </a:t>
            </a:r>
          </a:p>
          <a:p>
            <a:r>
              <a:rPr lang="es-CO" dirty="0" smtClean="0"/>
              <a:t>LAURA CANENCIO </a:t>
            </a:r>
          </a:p>
          <a:p>
            <a:r>
              <a:rPr lang="es-CO" dirty="0" smtClean="0"/>
              <a:t>AURA GALVIS</a:t>
            </a: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41065381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857250"/>
          </a:xfrm>
        </p:spPr>
        <p:txBody>
          <a:bodyPr/>
          <a:lstStyle/>
          <a:p>
            <a:pPr algn="ctr"/>
            <a:r>
              <a:rPr lang="es-CO" dirty="0" smtClean="0"/>
              <a:t>SINTOMAS </a:t>
            </a:r>
            <a:endParaRPr lang="es-CO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CO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124744"/>
            <a:ext cx="9144000" cy="57332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50879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O" dirty="0" smtClean="0"/>
              <a:t>MADICINA TRAICIONAL</a:t>
            </a:r>
            <a:endParaRPr lang="es-CO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s-CO" dirty="0">
                <a:latin typeface="Arial" pitchFamily="34" charset="0"/>
                <a:cs typeface="Arial" pitchFamily="34" charset="0"/>
              </a:rPr>
              <a:t>Añadir 2 cucharadas de miel de abeja en agua tibia y beber todos los días con el estómago vacío. Se disminuye la acidez de estómago y las paredes se curan naturalmente.</a:t>
            </a:r>
          </a:p>
          <a:p>
            <a:r>
              <a:rPr lang="es-CO" dirty="0" smtClean="0">
                <a:latin typeface="Arial" pitchFamily="34" charset="0"/>
                <a:cs typeface="Arial" pitchFamily="34" charset="0"/>
              </a:rPr>
              <a:t>1 </a:t>
            </a:r>
            <a:r>
              <a:rPr lang="es-CO" dirty="0">
                <a:latin typeface="Arial" pitchFamily="34" charset="0"/>
                <a:cs typeface="Arial" pitchFamily="34" charset="0"/>
              </a:rPr>
              <a:t>cucharada de aceite de oliva en la taza caliente o tibia de leche todos los días temprano en la mañana con el estómago vacío para curar el estómago de la irritación es el mejor tratamiento para la gastritis.</a:t>
            </a:r>
          </a:p>
          <a:p>
            <a:r>
              <a:rPr lang="es-CO" dirty="0">
                <a:latin typeface="Arial" pitchFamily="34" charset="0"/>
                <a:cs typeface="Arial" pitchFamily="34" charset="0"/>
              </a:rPr>
              <a:t>Consume de forma diaria un cuarto de cucharadita de cebolla, semillas </a:t>
            </a:r>
            <a:r>
              <a:rPr lang="es-CO" dirty="0" smtClean="0">
                <a:latin typeface="Arial" pitchFamily="34" charset="0"/>
                <a:cs typeface="Arial" pitchFamily="34" charset="0"/>
              </a:rPr>
              <a:t>Nigola </a:t>
            </a:r>
            <a:r>
              <a:rPr lang="es-CO" dirty="0">
                <a:latin typeface="Arial" pitchFamily="34" charset="0"/>
                <a:cs typeface="Arial" pitchFamily="34" charset="0"/>
              </a:rPr>
              <a:t>kaloonji</a:t>
            </a:r>
            <a:r>
              <a:rPr lang="es-CO" dirty="0">
                <a:latin typeface="Arial" pitchFamily="34" charset="0"/>
                <a:cs typeface="Arial" pitchFamily="34" charset="0"/>
              </a:rPr>
              <a:t> para curar el estómago y tratar la gastritis aguda. Come semillas de cebolla negra para eliminar las úlceras continuamente e incluso el cáncer de estómago.</a:t>
            </a:r>
          </a:p>
          <a:p>
            <a:r>
              <a:rPr lang="es-CO" dirty="0">
                <a:latin typeface="Arial" pitchFamily="34" charset="0"/>
                <a:cs typeface="Arial" pitchFamily="34" charset="0"/>
              </a:rPr>
              <a:t>Consume gachas de avena con miel todos los días en el desayuno es muy beneficioso para curar la gastritis aguda y úlceras.</a:t>
            </a:r>
          </a:p>
          <a:p>
            <a:r>
              <a:rPr lang="es-CO" dirty="0">
                <a:latin typeface="Arial" pitchFamily="34" charset="0"/>
                <a:cs typeface="Arial" pitchFamily="34" charset="0"/>
              </a:rPr>
              <a:t>Añade 2-3 cucharadas de psyllium </a:t>
            </a:r>
            <a:r>
              <a:rPr lang="es-CO" dirty="0" smtClean="0">
                <a:latin typeface="Arial" pitchFamily="34" charset="0"/>
                <a:cs typeface="Arial" pitchFamily="34" charset="0"/>
              </a:rPr>
              <a:t>en </a:t>
            </a:r>
            <a:r>
              <a:rPr lang="es-CO" dirty="0">
                <a:latin typeface="Arial" pitchFamily="34" charset="0"/>
                <a:cs typeface="Arial" pitchFamily="34" charset="0"/>
              </a:rPr>
              <a:t>1 taza de yogur y agrega 1 plátano en él. Come todos los días media hora antes de tomar el desayuno. Muy beneficioso para la salud estomacal</a:t>
            </a:r>
            <a:r>
              <a:rPr lang="es-CO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6934336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O" dirty="0" smtClean="0"/>
              <a:t>MEDICINA DE AHORA</a:t>
            </a:r>
            <a:br>
              <a:rPr lang="es-CO" dirty="0" smtClean="0"/>
            </a:br>
            <a:endParaRPr lang="es-CO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s-CO" dirty="0">
                <a:solidFill>
                  <a:srgbClr val="222222"/>
                </a:solidFill>
                <a:latin typeface="Helvetica"/>
              </a:rPr>
              <a:t>bebe mucha, pero mucha agua, el agua es un elemento purificador, purifica tus riñones, tu </a:t>
            </a:r>
            <a:r>
              <a:rPr lang="es-CO" dirty="0" err="1">
                <a:solidFill>
                  <a:srgbClr val="222222"/>
                </a:solidFill>
                <a:latin typeface="Helvetica"/>
              </a:rPr>
              <a:t>higado</a:t>
            </a:r>
            <a:r>
              <a:rPr lang="es-CO" dirty="0">
                <a:solidFill>
                  <a:srgbClr val="222222"/>
                </a:solidFill>
                <a:latin typeface="Helvetica"/>
              </a:rPr>
              <a:t> y de seguro te </a:t>
            </a:r>
            <a:r>
              <a:rPr lang="es-CO" dirty="0" err="1">
                <a:solidFill>
                  <a:srgbClr val="222222"/>
                </a:solidFill>
                <a:latin typeface="Helvetica"/>
              </a:rPr>
              <a:t>hara</a:t>
            </a:r>
            <a:r>
              <a:rPr lang="es-CO" dirty="0">
                <a:solidFill>
                  <a:srgbClr val="222222"/>
                </a:solidFill>
                <a:latin typeface="Helvetica"/>
              </a:rPr>
              <a:t> mucho bien al estomago. </a:t>
            </a:r>
            <a:r>
              <a:rPr lang="es-CO" dirty="0"/>
              <a:t/>
            </a:r>
            <a:br>
              <a:rPr lang="es-CO" dirty="0"/>
            </a:br>
            <a:r>
              <a:rPr lang="es-CO" dirty="0"/>
              <a:t/>
            </a:r>
            <a:br>
              <a:rPr lang="es-CO" dirty="0"/>
            </a:br>
            <a:r>
              <a:rPr lang="es-CO" dirty="0" smtClean="0">
                <a:solidFill>
                  <a:srgbClr val="222222"/>
                </a:solidFill>
                <a:latin typeface="Helvetica"/>
              </a:rPr>
              <a:t> </a:t>
            </a:r>
            <a:r>
              <a:rPr lang="es-CO" dirty="0">
                <a:solidFill>
                  <a:srgbClr val="222222"/>
                </a:solidFill>
                <a:latin typeface="Helvetica"/>
              </a:rPr>
              <a:t>en </a:t>
            </a:r>
            <a:r>
              <a:rPr lang="es-CO" dirty="0" smtClean="0">
                <a:solidFill>
                  <a:srgbClr val="222222"/>
                </a:solidFill>
                <a:latin typeface="Helvetica"/>
              </a:rPr>
              <a:t>etapas </a:t>
            </a:r>
            <a:r>
              <a:rPr lang="es-CO" dirty="0">
                <a:solidFill>
                  <a:srgbClr val="222222"/>
                </a:solidFill>
                <a:latin typeface="Helvetica"/>
              </a:rPr>
              <a:t>de crisis, cuando sientes dolor o </a:t>
            </a:r>
            <a:r>
              <a:rPr lang="es-CO" dirty="0" err="1">
                <a:solidFill>
                  <a:srgbClr val="222222"/>
                </a:solidFill>
                <a:latin typeface="Helvetica"/>
              </a:rPr>
              <a:t>quemason</a:t>
            </a:r>
            <a:r>
              <a:rPr lang="es-CO" dirty="0">
                <a:solidFill>
                  <a:srgbClr val="222222"/>
                </a:solidFill>
                <a:latin typeface="Helvetica"/>
              </a:rPr>
              <a:t> en el estomago, toma medicamento de INIBIDOR DE PROTONES, estos medicamentos funcionan "cerrando" los conductos por donde sale acido k irrita tu </a:t>
            </a:r>
            <a:r>
              <a:rPr lang="es-CO" dirty="0" err="1">
                <a:solidFill>
                  <a:srgbClr val="222222"/>
                </a:solidFill>
                <a:latin typeface="Helvetica"/>
              </a:rPr>
              <a:t>esotmago</a:t>
            </a:r>
            <a:r>
              <a:rPr lang="es-CO" dirty="0">
                <a:solidFill>
                  <a:srgbClr val="222222"/>
                </a:solidFill>
                <a:latin typeface="Helvetica"/>
              </a:rPr>
              <a:t>, para casos leves puedes tomar </a:t>
            </a:r>
            <a:r>
              <a:rPr lang="es-CO" dirty="0" err="1">
                <a:solidFill>
                  <a:srgbClr val="222222"/>
                </a:solidFill>
                <a:latin typeface="Helvetica"/>
              </a:rPr>
              <a:t>omeprazol</a:t>
            </a:r>
            <a:r>
              <a:rPr lang="es-CO" dirty="0">
                <a:solidFill>
                  <a:srgbClr val="222222"/>
                </a:solidFill>
                <a:latin typeface="Helvetica"/>
              </a:rPr>
              <a:t>, y si es mas fuerte </a:t>
            </a:r>
            <a:r>
              <a:rPr lang="es-CO" dirty="0" err="1">
                <a:solidFill>
                  <a:srgbClr val="222222"/>
                </a:solidFill>
                <a:latin typeface="Helvetica"/>
              </a:rPr>
              <a:t>lanzoprasol</a:t>
            </a:r>
            <a:r>
              <a:rPr lang="es-CO" dirty="0">
                <a:solidFill>
                  <a:srgbClr val="222222"/>
                </a:solidFill>
                <a:latin typeface="Helvetica"/>
              </a:rPr>
              <a:t> u otros, aun </a:t>
            </a:r>
            <a:r>
              <a:rPr lang="es-CO" dirty="0" err="1">
                <a:solidFill>
                  <a:srgbClr val="222222"/>
                </a:solidFill>
                <a:latin typeface="Helvetica"/>
              </a:rPr>
              <a:t>asi</a:t>
            </a:r>
            <a:r>
              <a:rPr lang="es-CO" dirty="0">
                <a:solidFill>
                  <a:srgbClr val="222222"/>
                </a:solidFill>
                <a:latin typeface="Helvetica"/>
              </a:rPr>
              <a:t> es importante k trates de no depender mucho de ellos, cuando tengas crisis de gastritis </a:t>
            </a:r>
            <a:r>
              <a:rPr lang="es-CO" dirty="0" err="1">
                <a:solidFill>
                  <a:srgbClr val="222222"/>
                </a:solidFill>
                <a:latin typeface="Helvetica"/>
              </a:rPr>
              <a:t>tomalos</a:t>
            </a:r>
            <a:r>
              <a:rPr lang="es-CO" dirty="0">
                <a:solidFill>
                  <a:srgbClr val="222222"/>
                </a:solidFill>
                <a:latin typeface="Helvetica"/>
              </a:rPr>
              <a:t> por una o dos semanas hasta k te sientas mejor. </a:t>
            </a:r>
            <a:r>
              <a:rPr lang="es-CO" dirty="0"/>
              <a:t/>
            </a:r>
            <a:br>
              <a:rPr lang="es-CO" dirty="0"/>
            </a:b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367487743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río">
  <a:themeElements>
    <a:clrScheme name="Brío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Brío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río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20</TotalTime>
  <Words>220</Words>
  <Application>Microsoft Office PowerPoint</Application>
  <PresentationFormat>Presentación en pantalla (4:3)</PresentationFormat>
  <Paragraphs>15</Paragraphs>
  <Slides>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6" baseType="lpstr">
      <vt:lpstr>Brío</vt:lpstr>
      <vt:lpstr>. GASTRITIS</vt:lpstr>
      <vt:lpstr>PRESENTADO POR  </vt:lpstr>
      <vt:lpstr>SINTOMAS </vt:lpstr>
      <vt:lpstr>MADICINA TRAICIONAL</vt:lpstr>
      <vt:lpstr>MEDICINA DE AHORA 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 GASTRITIS. </dc:title>
  <dc:creator>HP</dc:creator>
  <cp:lastModifiedBy>HP</cp:lastModifiedBy>
  <cp:revision>3</cp:revision>
  <dcterms:created xsi:type="dcterms:W3CDTF">2014-08-21T20:02:48Z</dcterms:created>
  <dcterms:modified xsi:type="dcterms:W3CDTF">2014-08-21T20:23:16Z</dcterms:modified>
</cp:coreProperties>
</file>